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8346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PPGBMA-</a:t>
            </a:r>
            <a:r>
              <a:rPr lang="pt-BR" sz="2000" b="1" dirty="0" err="1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BIOTECNOLOGIA E MONITORAMENTO AMBIENTAL</a:t>
            </a:r>
            <a:b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sz="20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15478"/>
            <a:ext cx="10255233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PPGBMA-</a:t>
            </a:r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5" cy="577015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PPGBMA-</a:t>
            </a:r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3" y="603745"/>
            <a:ext cx="10255232" cy="589713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PPGBMA-</a:t>
            </a:r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03744"/>
            <a:ext cx="10255234" cy="589714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PPGBMA-</a:t>
            </a:r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8" y="624399"/>
            <a:ext cx="10255238" cy="57701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PPGBMA-</a:t>
            </a:r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8" y="639455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3" cy="577015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PPGBMA-</a:t>
            </a:r>
            <a:r>
              <a:rPr lang="pt-BR" sz="2000" b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371</TotalTime>
  <Words>286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40</cp:revision>
  <dcterms:created xsi:type="dcterms:W3CDTF">2018-02-05T10:40:18Z</dcterms:created>
  <dcterms:modified xsi:type="dcterms:W3CDTF">2018-02-20T18:19:25Z</dcterms:modified>
</cp:coreProperties>
</file>